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1" r:id="rId7"/>
    <p:sldId id="263" r:id="rId8"/>
    <p:sldId id="266" r:id="rId9"/>
    <p:sldId id="267" r:id="rId10"/>
    <p:sldId id="269" r:id="rId11"/>
    <p:sldId id="272" r:id="rId12"/>
    <p:sldId id="273" r:id="rId13"/>
    <p:sldId id="268" r:id="rId14"/>
    <p:sldId id="270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0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25.03.12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95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Acoustical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monitor</a:t>
            </a:r>
            <a:r>
              <a:rPr lang="de-DE" dirty="0"/>
              <a:t> </a:t>
            </a:r>
            <a:r>
              <a:rPr lang="de-DE" dirty="0" err="1"/>
              <a:t>speakers</a:t>
            </a:r>
            <a:r>
              <a:rPr lang="de-DE" dirty="0"/>
              <a:t> in </a:t>
            </a:r>
            <a:r>
              <a:rPr lang="de-DE" dirty="0" err="1"/>
              <a:t>studios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5046133"/>
            <a:ext cx="6400800" cy="100753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Roland Stenz </a:t>
            </a:r>
          </a:p>
          <a:p>
            <a:endParaRPr lang="de-DE" sz="24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14414"/>
          </a:xfrm>
          <a:prstGeom prst="rect">
            <a:avLst/>
          </a:prstGeom>
        </p:spPr>
      </p:pic>
      <p:pic>
        <p:nvPicPr>
          <p:cNvPr id="6" name="Bild 5" descr="EVE Audio Logo curv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62" y="4419599"/>
            <a:ext cx="1780034" cy="2006600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440267" y="2607733"/>
            <a:ext cx="826346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5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real frequency responsesev angles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Free </a:t>
            </a:r>
            <a:r>
              <a:rPr lang="de-DE" sz="4000" dirty="0" err="1"/>
              <a:t>field</a:t>
            </a:r>
            <a:r>
              <a:rPr lang="de-DE" sz="4000" dirty="0"/>
              <a:t> vs. </a:t>
            </a:r>
            <a:r>
              <a:rPr lang="de-DE" sz="4000" dirty="0" err="1"/>
              <a:t>Room</a:t>
            </a:r>
            <a:r>
              <a:rPr lang="de-DE" sz="4000" dirty="0"/>
              <a:t> </a:t>
            </a:r>
            <a:r>
              <a:rPr lang="de-DE" sz="4000" dirty="0" err="1"/>
              <a:t>frequency</a:t>
            </a:r>
            <a:r>
              <a:rPr lang="de-DE" sz="4000" dirty="0"/>
              <a:t> </a:t>
            </a:r>
            <a:r>
              <a:rPr lang="de-DE" sz="4000" dirty="0" err="1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1m - </a:t>
            </a:r>
            <a:r>
              <a:rPr lang="de-DE" dirty="0" err="1"/>
              <a:t>s</a:t>
            </a:r>
            <a:r>
              <a:rPr lang="de-DE" dirty="0" err="1" smtClean="0"/>
              <a:t>everal</a:t>
            </a:r>
            <a:r>
              <a:rPr lang="de-DE" dirty="0" smtClean="0"/>
              <a:t> </a:t>
            </a:r>
            <a:r>
              <a:rPr lang="de-DE" dirty="0" err="1" smtClean="0"/>
              <a:t>angles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73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ground refl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Mixing </a:t>
            </a:r>
            <a:r>
              <a:rPr lang="de-DE" sz="4000" dirty="0" err="1" smtClean="0"/>
              <a:t>console</a:t>
            </a:r>
            <a:r>
              <a:rPr lang="de-DE" sz="4000" dirty="0" smtClean="0"/>
              <a:t> </a:t>
            </a:r>
            <a:r>
              <a:rPr lang="de-DE" sz="4000" dirty="0" err="1" smtClean="0"/>
              <a:t>reflection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reflections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71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consol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Mixing </a:t>
            </a:r>
            <a:r>
              <a:rPr lang="de-DE" sz="4000" dirty="0" err="1" smtClean="0"/>
              <a:t>console</a:t>
            </a:r>
            <a:r>
              <a:rPr lang="de-DE" sz="4000" dirty="0" smtClean="0"/>
              <a:t> </a:t>
            </a:r>
            <a:r>
              <a:rPr lang="de-DE" sz="4000" dirty="0" err="1" smtClean="0"/>
              <a:t>reflection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 smtClean="0"/>
              <a:t>console</a:t>
            </a:r>
            <a:r>
              <a:rPr lang="de-DE" dirty="0" smtClean="0"/>
              <a:t> </a:t>
            </a:r>
            <a:r>
              <a:rPr lang="de-DE" dirty="0" err="1" smtClean="0"/>
              <a:t>reflections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24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real frequency response consol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Mixing </a:t>
            </a:r>
            <a:r>
              <a:rPr lang="de-DE" sz="4000" dirty="0" err="1" smtClean="0"/>
              <a:t>console</a:t>
            </a:r>
            <a:r>
              <a:rPr lang="de-DE" sz="4000" dirty="0" smtClean="0"/>
              <a:t> </a:t>
            </a:r>
            <a:r>
              <a:rPr lang="de-DE" sz="4000" dirty="0" err="1" smtClean="0"/>
              <a:t>reflection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/>
              <a:t>s</a:t>
            </a:r>
            <a:r>
              <a:rPr lang="de-DE" dirty="0" err="1" smtClean="0"/>
              <a:t>everal</a:t>
            </a:r>
            <a:r>
              <a:rPr lang="de-DE" dirty="0" smtClean="0"/>
              <a:t> </a:t>
            </a:r>
            <a:r>
              <a:rPr lang="de-DE" dirty="0" err="1" smtClean="0"/>
              <a:t>reflections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43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angled down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Mixing </a:t>
            </a:r>
            <a:r>
              <a:rPr lang="de-DE" sz="4000" dirty="0" err="1" smtClean="0"/>
              <a:t>console</a:t>
            </a:r>
            <a:r>
              <a:rPr lang="de-DE" sz="4000" dirty="0" smtClean="0"/>
              <a:t> </a:t>
            </a:r>
            <a:r>
              <a:rPr lang="de-DE" sz="4000" smtClean="0"/>
              <a:t>reflection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/>
              <a:t>s</a:t>
            </a:r>
            <a:r>
              <a:rPr lang="de-DE" dirty="0" err="1" smtClean="0"/>
              <a:t>everal</a:t>
            </a:r>
            <a:r>
              <a:rPr lang="de-DE" dirty="0" smtClean="0"/>
              <a:t> </a:t>
            </a:r>
            <a:r>
              <a:rPr lang="de-DE" dirty="0" err="1" smtClean="0"/>
              <a:t>reflections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08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1m corne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Bass </a:t>
            </a:r>
            <a:r>
              <a:rPr lang="de-DE" sz="4000" dirty="0" err="1" smtClean="0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1m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29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corne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Bass </a:t>
            </a:r>
            <a:r>
              <a:rPr lang="de-DE" sz="4000" dirty="0" err="1" smtClean="0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0,2m </a:t>
            </a:r>
            <a:r>
              <a:rPr lang="de-DE" dirty="0" err="1" smtClean="0"/>
              <a:t>distance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19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real frequency responsesev bass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Bass </a:t>
            </a:r>
            <a:r>
              <a:rPr lang="de-DE" sz="4000" dirty="0" err="1" smtClean="0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/>
              <a:t>s</a:t>
            </a:r>
            <a:r>
              <a:rPr lang="de-DE" dirty="0" err="1" smtClean="0"/>
              <a:t>ev</a:t>
            </a:r>
            <a:r>
              <a:rPr lang="de-DE" dirty="0" smtClean="0"/>
              <a:t>. </a:t>
            </a:r>
            <a:r>
              <a:rPr lang="de-DE" dirty="0" err="1"/>
              <a:t>d</a:t>
            </a:r>
            <a:r>
              <a:rPr lang="de-DE" dirty="0" err="1" smtClean="0"/>
              <a:t>istances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corner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0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group delay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Time </a:t>
            </a:r>
            <a:r>
              <a:rPr lang="de-DE" sz="4000" dirty="0" err="1" smtClean="0"/>
              <a:t>characteristics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delay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2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643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 smtClean="0"/>
              <a:t>Merçi</a:t>
            </a:r>
            <a:r>
              <a:rPr lang="de-DE" dirty="0" smtClean="0"/>
              <a:t> </a:t>
            </a:r>
            <a:r>
              <a:rPr lang="de-DE" dirty="0" err="1" smtClean="0"/>
              <a:t>beaucoup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votre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 et </a:t>
            </a:r>
            <a:r>
              <a:rPr lang="de-DE" dirty="0" err="1" smtClean="0"/>
              <a:t>votre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nteréssé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24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0513"/>
            <a:ext cx="9144000" cy="27874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0338"/>
          </a:xfrm>
          <a:solidFill>
            <a:schemeClr val="bg1">
              <a:alpha val="50000"/>
            </a:schemeClr>
          </a:solidFill>
        </p:spPr>
        <p:txBody>
          <a:bodyPr anchor="t"/>
          <a:lstStyle/>
          <a:p>
            <a:r>
              <a:rPr lang="de-DE" dirty="0" err="1" smtClean="0"/>
              <a:t>About</a:t>
            </a:r>
            <a:r>
              <a:rPr lang="de-DE" dirty="0" smtClean="0"/>
              <a:t> EVE Audio</a:t>
            </a:r>
            <a:endParaRPr lang="de-DE" dirty="0"/>
          </a:p>
          <a:p>
            <a:pPr lvl="1"/>
            <a:r>
              <a:rPr lang="de-DE" dirty="0" err="1" smtClean="0"/>
              <a:t>Founded</a:t>
            </a:r>
            <a:r>
              <a:rPr lang="de-DE" dirty="0" smtClean="0"/>
              <a:t> in 2011</a:t>
            </a:r>
          </a:p>
          <a:p>
            <a:pPr lvl="1"/>
            <a:r>
              <a:rPr lang="de-DE" dirty="0" err="1" smtClean="0"/>
              <a:t>Located</a:t>
            </a:r>
            <a:r>
              <a:rPr lang="de-DE" dirty="0" smtClean="0"/>
              <a:t> in Berlin – Media City</a:t>
            </a:r>
          </a:p>
          <a:p>
            <a:pPr lvl="1"/>
            <a:r>
              <a:rPr lang="de-DE" dirty="0" err="1" smtClean="0">
                <a:solidFill>
                  <a:srgbClr val="FFFFFF"/>
                </a:solidFill>
              </a:rPr>
              <a:t>Developing</a:t>
            </a:r>
            <a:r>
              <a:rPr lang="de-DE" dirty="0" smtClean="0">
                <a:solidFill>
                  <a:srgbClr val="FFFFFF"/>
                </a:solidFill>
              </a:rPr>
              <a:t>, </a:t>
            </a:r>
            <a:r>
              <a:rPr lang="de-DE" dirty="0" err="1" smtClean="0">
                <a:solidFill>
                  <a:srgbClr val="FFFFFF"/>
                </a:solidFill>
              </a:rPr>
              <a:t>production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and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sales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of</a:t>
            </a:r>
            <a:r>
              <a:rPr lang="de-DE" dirty="0" smtClean="0">
                <a:solidFill>
                  <a:srgbClr val="FFFFFF"/>
                </a:solidFill>
              </a:rPr>
              <a:t> professional </a:t>
            </a:r>
            <a:r>
              <a:rPr lang="de-DE" dirty="0" err="1" smtClean="0">
                <a:solidFill>
                  <a:srgbClr val="FFFFFF"/>
                </a:solidFill>
              </a:rPr>
              <a:t>audio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products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5" name="Bild 4" descr="EVE Audio Logo curv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79" y="1600200"/>
            <a:ext cx="1780034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305_3_mas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0513"/>
            <a:ext cx="9144000" cy="27874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892" y="1736970"/>
            <a:ext cx="8229600" cy="3841262"/>
          </a:xfrm>
          <a:solidFill>
            <a:schemeClr val="bg1">
              <a:alpha val="50000"/>
            </a:schemeClr>
          </a:solidFill>
        </p:spPr>
        <p:txBody>
          <a:bodyPr anchor="t"/>
          <a:lstStyle/>
          <a:p>
            <a:r>
              <a:rPr lang="de-DE" sz="2800" dirty="0" err="1" smtClean="0"/>
              <a:t>About</a:t>
            </a:r>
            <a:r>
              <a:rPr lang="de-DE" sz="2800" dirty="0" smtClean="0"/>
              <a:t> Roland Stenz</a:t>
            </a:r>
          </a:p>
          <a:p>
            <a:pPr lvl="1"/>
            <a:r>
              <a:rPr lang="de-DE" dirty="0" smtClean="0"/>
              <a:t>Study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endParaRPr lang="de-DE" dirty="0" smtClean="0"/>
          </a:p>
          <a:p>
            <a:pPr lvl="1"/>
            <a:r>
              <a:rPr lang="de-DE" dirty="0" smtClean="0"/>
              <a:t>Study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endParaRPr lang="de-DE" dirty="0" smtClean="0"/>
          </a:p>
          <a:p>
            <a:pPr lvl="1"/>
            <a:r>
              <a:rPr lang="de-DE" dirty="0" smtClean="0"/>
              <a:t>Over 10 </a:t>
            </a:r>
            <a:r>
              <a:rPr lang="de-DE" dirty="0" err="1" smtClean="0"/>
              <a:t>years</a:t>
            </a:r>
            <a:r>
              <a:rPr lang="de-DE" dirty="0" smtClean="0"/>
              <a:t> CEO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co-founder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</a:t>
            </a:r>
            <a:r>
              <a:rPr lang="de-DE" sz="2400" dirty="0" smtClean="0"/>
              <a:t>DAM Audio</a:t>
            </a:r>
          </a:p>
          <a:p>
            <a:pPr lvl="1"/>
            <a:r>
              <a:rPr lang="de-DE" dirty="0" err="1" smtClean="0"/>
              <a:t>Founder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CEO </a:t>
            </a:r>
            <a:r>
              <a:rPr lang="de-DE" dirty="0" err="1" smtClean="0"/>
              <a:t>of</a:t>
            </a:r>
            <a:r>
              <a:rPr lang="de-DE" dirty="0" smtClean="0"/>
              <a:t> EVE Audio </a:t>
            </a:r>
            <a:r>
              <a:rPr lang="de-DE" dirty="0" err="1" smtClean="0"/>
              <a:t>since</a:t>
            </a:r>
            <a:r>
              <a:rPr lang="de-DE" dirty="0" smtClean="0"/>
              <a:t> 2011</a:t>
            </a:r>
          </a:p>
          <a:p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26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Let‘s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892" y="1736970"/>
            <a:ext cx="8229600" cy="3841262"/>
          </a:xfrm>
          <a:solidFill>
            <a:schemeClr val="bg1">
              <a:alpha val="50000"/>
            </a:schemeClr>
          </a:solidFill>
        </p:spPr>
        <p:txBody>
          <a:bodyPr anchor="t"/>
          <a:lstStyle/>
          <a:p>
            <a:pPr marL="514350" indent="-514350">
              <a:buAutoNum type="arabicPeriod"/>
            </a:pPr>
            <a:r>
              <a:rPr lang="de-DE" sz="2800" dirty="0" err="1" smtClean="0"/>
              <a:t>Frequency</a:t>
            </a:r>
            <a:r>
              <a:rPr lang="de-DE" sz="2800" dirty="0" smtClean="0"/>
              <a:t> vs. </a:t>
            </a:r>
            <a:r>
              <a:rPr lang="de-DE" sz="2800" dirty="0" err="1" smtClean="0"/>
              <a:t>room</a:t>
            </a:r>
            <a:r>
              <a:rPr lang="de-DE" sz="2800" dirty="0" smtClean="0"/>
              <a:t> </a:t>
            </a:r>
            <a:r>
              <a:rPr lang="de-DE" sz="2800" dirty="0" err="1" smtClean="0"/>
              <a:t>frequency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smtClean="0"/>
              <a:t>Mixing </a:t>
            </a:r>
            <a:r>
              <a:rPr lang="de-DE" sz="2800" dirty="0" err="1" smtClean="0"/>
              <a:t>console</a:t>
            </a:r>
            <a:r>
              <a:rPr lang="de-DE" sz="2800" dirty="0" smtClean="0"/>
              <a:t> </a:t>
            </a:r>
            <a:r>
              <a:rPr lang="de-DE" sz="2800" dirty="0" err="1" smtClean="0"/>
              <a:t>reflection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smtClean="0"/>
              <a:t>Bass </a:t>
            </a:r>
            <a:r>
              <a:rPr lang="de-DE" sz="2800" dirty="0" err="1" smtClean="0"/>
              <a:t>response</a:t>
            </a:r>
            <a:endParaRPr lang="de-DE" sz="2800" dirty="0" smtClean="0"/>
          </a:p>
          <a:p>
            <a:pPr marL="514350" indent="-514350">
              <a:buAutoNum type="arabicPeriod"/>
            </a:pPr>
            <a:r>
              <a:rPr lang="de-DE" sz="2800" dirty="0" smtClean="0"/>
              <a:t>Time </a:t>
            </a:r>
            <a:r>
              <a:rPr lang="de-DE" sz="2800" dirty="0" err="1" smtClean="0"/>
              <a:t>characteristics</a:t>
            </a:r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8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Free </a:t>
            </a:r>
            <a:r>
              <a:rPr lang="de-DE" sz="4000" dirty="0" err="1" smtClean="0"/>
              <a:t>field</a:t>
            </a:r>
            <a:r>
              <a:rPr lang="de-DE" sz="4000" dirty="0" smtClean="0"/>
              <a:t> vs. </a:t>
            </a:r>
            <a:r>
              <a:rPr lang="de-DE" sz="4000" dirty="0" err="1" smtClean="0"/>
              <a:t>Room</a:t>
            </a:r>
            <a:r>
              <a:rPr lang="de-DE" sz="4000" dirty="0" smtClean="0"/>
              <a:t> </a:t>
            </a:r>
            <a:r>
              <a:rPr lang="de-DE" sz="4000" dirty="0" err="1" smtClean="0"/>
              <a:t>frequency</a:t>
            </a:r>
            <a:r>
              <a:rPr lang="de-DE" sz="4000" dirty="0" smtClean="0"/>
              <a:t> </a:t>
            </a:r>
            <a:r>
              <a:rPr lang="de-DE" sz="4000" dirty="0" err="1" smtClean="0"/>
              <a:t>response</a:t>
            </a:r>
            <a:endParaRPr lang="de-DE" sz="4000" dirty="0"/>
          </a:p>
        </p:txBody>
      </p:sp>
      <p:pic>
        <p:nvPicPr>
          <p:cNvPr id="14" name="Inhaltsplatzhalter 13" descr="flat respons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Flat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25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2m corne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Free </a:t>
            </a:r>
            <a:r>
              <a:rPr lang="de-DE" sz="4000" dirty="0" err="1" smtClean="0"/>
              <a:t>field</a:t>
            </a:r>
            <a:r>
              <a:rPr lang="de-DE" sz="4000" dirty="0" smtClean="0"/>
              <a:t> vs. </a:t>
            </a:r>
            <a:r>
              <a:rPr lang="de-DE" sz="4000" dirty="0" err="1" smtClean="0"/>
              <a:t>Room</a:t>
            </a:r>
            <a:r>
              <a:rPr lang="de-DE" sz="4000" dirty="0" smtClean="0"/>
              <a:t> </a:t>
            </a:r>
            <a:r>
              <a:rPr lang="de-DE" sz="4000" dirty="0" err="1" smtClean="0"/>
              <a:t>frequency</a:t>
            </a:r>
            <a:r>
              <a:rPr lang="de-DE" sz="4000" dirty="0" smtClean="0"/>
              <a:t> </a:t>
            </a:r>
            <a:r>
              <a:rPr lang="de-DE" sz="4000" dirty="0" err="1" smtClean="0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1m </a:t>
            </a:r>
            <a:r>
              <a:rPr lang="de-DE" dirty="0" err="1" smtClean="0"/>
              <a:t>mic</a:t>
            </a:r>
            <a:r>
              <a:rPr lang="de-DE" dirty="0" smtClean="0"/>
              <a:t> </a:t>
            </a:r>
            <a:r>
              <a:rPr lang="de-DE" dirty="0" err="1" smtClean="0"/>
              <a:t>distance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37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real frequency response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Free </a:t>
            </a:r>
            <a:r>
              <a:rPr lang="de-DE" sz="4000" dirty="0" err="1"/>
              <a:t>field</a:t>
            </a:r>
            <a:r>
              <a:rPr lang="de-DE" sz="4000" dirty="0"/>
              <a:t> vs. </a:t>
            </a:r>
            <a:r>
              <a:rPr lang="de-DE" sz="4000" dirty="0" err="1"/>
              <a:t>Room</a:t>
            </a:r>
            <a:r>
              <a:rPr lang="de-DE" sz="4000" dirty="0"/>
              <a:t> </a:t>
            </a:r>
            <a:r>
              <a:rPr lang="de-DE" sz="4000" dirty="0" err="1"/>
              <a:t>frequency</a:t>
            </a:r>
            <a:r>
              <a:rPr lang="de-DE" sz="4000" dirty="0"/>
              <a:t> </a:t>
            </a:r>
            <a:r>
              <a:rPr lang="de-DE" sz="4000" dirty="0" err="1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 smtClean="0"/>
              <a:t>unsmoothed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real frequency response smoothed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Free </a:t>
            </a:r>
            <a:r>
              <a:rPr lang="de-DE" sz="4000" dirty="0" err="1"/>
              <a:t>field</a:t>
            </a:r>
            <a:r>
              <a:rPr lang="de-DE" sz="4000" dirty="0"/>
              <a:t> vs. </a:t>
            </a:r>
            <a:r>
              <a:rPr lang="de-DE" sz="4000" dirty="0" err="1"/>
              <a:t>Room</a:t>
            </a:r>
            <a:r>
              <a:rPr lang="de-DE" sz="4000" dirty="0"/>
              <a:t> </a:t>
            </a:r>
            <a:r>
              <a:rPr lang="de-DE" sz="4000" dirty="0" err="1"/>
              <a:t>frequency</a:t>
            </a:r>
            <a:r>
              <a:rPr lang="de-DE" sz="4000" dirty="0"/>
              <a:t> </a:t>
            </a:r>
            <a:r>
              <a:rPr lang="de-DE" sz="4000" dirty="0" err="1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 smtClean="0"/>
              <a:t>smoothed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real frequency responsesev pos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0" b="-495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Free </a:t>
            </a:r>
            <a:r>
              <a:rPr lang="de-DE" sz="4000" dirty="0" err="1"/>
              <a:t>field</a:t>
            </a:r>
            <a:r>
              <a:rPr lang="de-DE" sz="4000" dirty="0"/>
              <a:t> vs. </a:t>
            </a:r>
            <a:r>
              <a:rPr lang="de-DE" sz="4000" dirty="0" err="1"/>
              <a:t>Room</a:t>
            </a:r>
            <a:r>
              <a:rPr lang="de-DE" sz="4000" dirty="0"/>
              <a:t> </a:t>
            </a:r>
            <a:r>
              <a:rPr lang="de-DE" sz="4000" dirty="0" err="1"/>
              <a:t>frequency</a:t>
            </a:r>
            <a:r>
              <a:rPr lang="de-DE" sz="4000" dirty="0"/>
              <a:t> </a:t>
            </a:r>
            <a:r>
              <a:rPr lang="de-DE" sz="4000" dirty="0" err="1"/>
              <a:t>response</a:t>
            </a:r>
            <a:endParaRPr lang="de-DE" sz="4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119078" y="2179488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smtClean="0"/>
              <a:t>real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19078" y="2624965"/>
            <a:ext cx="2891692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 err="1"/>
              <a:t>s</a:t>
            </a:r>
            <a:r>
              <a:rPr lang="de-DE" dirty="0" err="1" smtClean="0"/>
              <a:t>everal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5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Zwielic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Zwielicht.thmx</Template>
  <TotalTime>0</TotalTime>
  <Words>218</Words>
  <Application>Microsoft Macintosh PowerPoint</Application>
  <PresentationFormat>Bildschirmpräsentation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Zwielicht</vt:lpstr>
      <vt:lpstr>Acoustical characteristics of monitor speakers in studios</vt:lpstr>
      <vt:lpstr>Introduction</vt:lpstr>
      <vt:lpstr>Introduction</vt:lpstr>
      <vt:lpstr>Let‘s start</vt:lpstr>
      <vt:lpstr>Free field vs. Room frequency response</vt:lpstr>
      <vt:lpstr>Free field vs. Room frequency response</vt:lpstr>
      <vt:lpstr>Free field vs. Room frequency response</vt:lpstr>
      <vt:lpstr>Free field vs. Room frequency response</vt:lpstr>
      <vt:lpstr>Free field vs. Room frequency response</vt:lpstr>
      <vt:lpstr>Free field vs. Room frequency response</vt:lpstr>
      <vt:lpstr>Mixing console reflection</vt:lpstr>
      <vt:lpstr>Mixing console reflection</vt:lpstr>
      <vt:lpstr>Mixing console reflection</vt:lpstr>
      <vt:lpstr>Mixing console reflection</vt:lpstr>
      <vt:lpstr>Bass response</vt:lpstr>
      <vt:lpstr>Bass response</vt:lpstr>
      <vt:lpstr>Bass response</vt:lpstr>
      <vt:lpstr>Time characteristics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Acoustical characteristics of monitor speakers in studios</dc:title>
  <dc:creator>R S</dc:creator>
  <cp:lastModifiedBy>Roland Stenz</cp:lastModifiedBy>
  <cp:revision>25</cp:revision>
  <cp:lastPrinted>2012-03-18T12:43:51Z</cp:lastPrinted>
  <dcterms:created xsi:type="dcterms:W3CDTF">2012-03-18T09:43:10Z</dcterms:created>
  <dcterms:modified xsi:type="dcterms:W3CDTF">2012-03-25T17:01:04Z</dcterms:modified>
</cp:coreProperties>
</file>